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6C7"/>
    <a:srgbClr val="CC0099"/>
    <a:srgbClr val="993366"/>
    <a:srgbClr val="D8D4BA"/>
    <a:srgbClr val="3333CC"/>
    <a:srgbClr val="6600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8"/>
    <p:restoredTop sz="94719"/>
  </p:normalViewPr>
  <p:slideViewPr>
    <p:cSldViewPr>
      <p:cViewPr>
        <p:scale>
          <a:sx n="100" d="100"/>
          <a:sy n="100" d="100"/>
        </p:scale>
        <p:origin x="-1212" y="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B1F71F16-4AC8-4174-B70C-B6E3A1760AC5}"/>
              </a:ext>
            </a:extLst>
          </p:cNvPr>
          <p:cNvSpPr txBox="1"/>
          <p:nvPr/>
        </p:nvSpPr>
        <p:spPr>
          <a:xfrm>
            <a:off x="5596263" y="4953000"/>
            <a:ext cx="26904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1600" b="1" dirty="0">
                <a:latin typeface="Cairo" pitchFamily="2" charset="-78"/>
                <a:cs typeface="Cairo" pitchFamily="2" charset="-78"/>
              </a:rPr>
              <a:t>مثال لطريقة تسمية الملف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FAF0341B-66C1-B787-A98D-057DA9F979E5}"/>
              </a:ext>
            </a:extLst>
          </p:cNvPr>
          <p:cNvSpPr txBox="1"/>
          <p:nvPr/>
        </p:nvSpPr>
        <p:spPr>
          <a:xfrm>
            <a:off x="1066800" y="5334000"/>
            <a:ext cx="723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EG" sz="1600" dirty="0">
                <a:latin typeface="Cairo" pitchFamily="2" charset="-78"/>
                <a:cs typeface="Cairo" pitchFamily="2" charset="-78"/>
              </a:rPr>
              <a:t>رقم المشروع الذي اختاره </a:t>
            </a:r>
            <a:r>
              <a:rPr lang="ar-EG" sz="1600" dirty="0" smtClean="0">
                <a:latin typeface="Cairo" pitchFamily="2" charset="-78"/>
                <a:cs typeface="Cairo" pitchFamily="2" charset="-78"/>
              </a:rPr>
              <a:t>الطالب(ة) </a:t>
            </a:r>
            <a:r>
              <a:rPr lang="ar-EG" sz="1600" dirty="0">
                <a:latin typeface="Cairo" pitchFamily="2" charset="-78"/>
                <a:cs typeface="Cairo" pitchFamily="2" charset="-78"/>
              </a:rPr>
              <a:t>الاسم الأول </a:t>
            </a:r>
            <a:r>
              <a:rPr lang="ar-EG" sz="1600" dirty="0" smtClean="0">
                <a:latin typeface="Cairo" pitchFamily="2" charset="-78"/>
                <a:cs typeface="Cairo" pitchFamily="2" charset="-78"/>
              </a:rPr>
              <a:t>للطالب (</a:t>
            </a:r>
            <a:r>
              <a:rPr lang="ar-EG" sz="1600" dirty="0">
                <a:latin typeface="Cairo" pitchFamily="2" charset="-78"/>
                <a:cs typeface="Cairo" pitchFamily="2" charset="-78"/>
              </a:rPr>
              <a:t>ة) </a:t>
            </a:r>
            <a:r>
              <a:rPr lang="ar-EG" sz="1600" dirty="0" smtClean="0">
                <a:latin typeface="Cairo" pitchFamily="2" charset="-78"/>
                <a:cs typeface="Cairo" pitchFamily="2" charset="-78"/>
              </a:rPr>
              <a:t>رقم </a:t>
            </a:r>
            <a:r>
              <a:rPr lang="ar-EG" sz="1600" dirty="0">
                <a:latin typeface="Cairo" pitchFamily="2" charset="-78"/>
                <a:cs typeface="Cairo" pitchFamily="2" charset="-78"/>
              </a:rPr>
              <a:t>الفصل باللغة الانجليزية</a:t>
            </a:r>
          </a:p>
        </p:txBody>
      </p:sp>
      <p:pic>
        <p:nvPicPr>
          <p:cNvPr id="2" name="Picture 2" descr="D:\Work\Hayssam\Eduka3D\2x\Artboard 3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36" y="-72959"/>
            <a:ext cx="2145478" cy="130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Work\Hayssam\Eduka3D\2x\Artboard 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333" y="-82682"/>
            <a:ext cx="1313558" cy="130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Work\Hayssam\Eduka3D\2x\Artboard 9Vector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6096000"/>
            <a:ext cx="4267200" cy="55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91200" y="61722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iro SemiBold" pitchFamily="2" charset="-78"/>
                <a:cs typeface="Cairo SemiBold" pitchFamily="2" charset="-78"/>
              </a:rPr>
              <a:t>www.eduka3d.com</a:t>
            </a:r>
            <a:endParaRPr lang="en-US" sz="2400" dirty="0">
              <a:solidFill>
                <a:schemeClr val="bg1"/>
              </a:solidFill>
              <a:latin typeface="Cairo SemiBold" pitchFamily="2" charset="-78"/>
              <a:cs typeface="Cairo SemiBold" pitchFamily="2" charset="-78"/>
            </a:endParaRPr>
          </a:p>
        </p:txBody>
      </p:sp>
      <p:pic>
        <p:nvPicPr>
          <p:cNvPr id="1029" name="Picture 5" descr="D:\Work\Hayssam\Eduka3D\2x\Artboard 10Vector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808"/>
            <a:ext cx="5791200" cy="102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04800" y="438090"/>
            <a:ext cx="3135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000" dirty="0">
                <a:solidFill>
                  <a:srgbClr val="4186C7"/>
                </a:solidFill>
                <a:latin typeface="Cairo Bold" pitchFamily="2" charset="-78"/>
                <a:cs typeface="Cairo Bold" pitchFamily="2" charset="-78"/>
              </a:rPr>
              <a:t>طرق حفظ ملف </a:t>
            </a:r>
            <a:r>
              <a:rPr lang="ar-EG" sz="2000" dirty="0" smtClean="0">
                <a:solidFill>
                  <a:srgbClr val="4186C7"/>
                </a:solidFill>
                <a:latin typeface="Cairo Bold" pitchFamily="2" charset="-78"/>
                <a:cs typeface="Cairo Bold" pitchFamily="2" charset="-78"/>
              </a:rPr>
              <a:t>التصميم</a:t>
            </a:r>
            <a:endParaRPr lang="en-US" dirty="0">
              <a:solidFill>
                <a:srgbClr val="4186C7"/>
              </a:solidFill>
              <a:latin typeface="Cairo SemiBold" pitchFamily="2" charset="-78"/>
              <a:cs typeface="Cairo SemiBold" pitchFamily="2" charset="-78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46538" y="1143000"/>
            <a:ext cx="7534274" cy="886181"/>
            <a:chOff x="767652" y="2127401"/>
            <a:chExt cx="7558216" cy="1072999"/>
          </a:xfrm>
        </p:grpSpPr>
        <p:grpSp>
          <p:nvGrpSpPr>
            <p:cNvPr id="39" name="Group 38"/>
            <p:cNvGrpSpPr/>
            <p:nvPr/>
          </p:nvGrpSpPr>
          <p:grpSpPr>
            <a:xfrm>
              <a:off x="824424" y="2209800"/>
              <a:ext cx="7481376" cy="990600"/>
              <a:chOff x="824424" y="2286000"/>
              <a:chExt cx="7481376" cy="990600"/>
            </a:xfrm>
          </p:grpSpPr>
          <p:sp>
            <p:nvSpPr>
              <p:cNvPr id="41" name="Round Same Side Corner Rectangle 40"/>
              <p:cNvSpPr/>
              <p:nvPr/>
            </p:nvSpPr>
            <p:spPr>
              <a:xfrm>
                <a:off x="824424" y="2286000"/>
                <a:ext cx="7481376" cy="990600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2204693" y="2286000"/>
                <a:ext cx="4714959" cy="495300"/>
              </a:xfrm>
              <a:prstGeom prst="roundRect">
                <a:avLst/>
              </a:prstGeom>
              <a:solidFill>
                <a:srgbClr val="418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767652" y="2127401"/>
              <a:ext cx="7558216" cy="1062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EG" b="1" dirty="0" smtClean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الطريقة </a:t>
              </a:r>
              <a:r>
                <a:rPr lang="ar-EG" b="1" dirty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الأولى: </a:t>
              </a:r>
              <a:r>
                <a:rPr lang="ar-EG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حفظ ملف التصميم بصيغة </a:t>
              </a:r>
              <a:r>
                <a:rPr lang="en-US" b="1" dirty="0" err="1" smtClean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ab</a:t>
              </a:r>
              <a:endParaRPr lang="en-US" b="1" dirty="0" smtClean="0">
                <a:solidFill>
                  <a:schemeClr val="bg1"/>
                </a:solidFill>
                <a:latin typeface="Cairo" pitchFamily="2" charset="-78"/>
                <a:cs typeface="Cairo" pitchFamily="2" charset="-78"/>
              </a:endParaRPr>
            </a:p>
            <a:p>
              <a:pPr algn="ctr" rtl="1">
                <a:lnSpc>
                  <a:spcPct val="150000"/>
                </a:lnSpc>
              </a:pPr>
              <a:r>
                <a:rPr lang="ar-EG" sz="1600" dirty="0">
                  <a:latin typeface="Cairo" pitchFamily="2" charset="-78"/>
                  <a:cs typeface="Cairo" pitchFamily="2" charset="-78"/>
                </a:rPr>
                <a:t>يفضل أن وبدأ في حفظ التصميم بها ويفتح الملف مه خلال بروامج التصميم </a:t>
              </a:r>
              <a:r>
                <a:rPr lang="en-US" sz="1600" b="1" dirty="0" smtClean="0">
                  <a:latin typeface="Cairo" pitchFamily="2" charset="-78"/>
                  <a:cs typeface="Cairo" pitchFamily="2" charset="-78"/>
                </a:rPr>
                <a:t>AB3dedu</a:t>
              </a:r>
              <a:r>
                <a:rPr lang="ar-EG" sz="1600" dirty="0" smtClean="0">
                  <a:latin typeface="Cairo" pitchFamily="2" charset="-78"/>
                  <a:cs typeface="Cairo" pitchFamily="2" charset="-78"/>
                </a:rPr>
                <a:t>فقط</a:t>
              </a:r>
              <a:r>
                <a:rPr lang="ar-EG" sz="1600" dirty="0">
                  <a:latin typeface="Cairo" pitchFamily="2" charset="-78"/>
                  <a:cs typeface="Cairo" pitchFamily="2" charset="-78"/>
                </a:rPr>
                <a:t>.</a:t>
              </a:r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15" y="2209800"/>
            <a:ext cx="7315774" cy="2590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FAF0341B-66C1-B787-A98D-057DA9F979E5}"/>
              </a:ext>
            </a:extLst>
          </p:cNvPr>
          <p:cNvSpPr txBox="1"/>
          <p:nvPr/>
        </p:nvSpPr>
        <p:spPr>
          <a:xfrm>
            <a:off x="1035975" y="5715000"/>
            <a:ext cx="723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EG" sz="1600" b="1" dirty="0">
                <a:latin typeface="Cairo" pitchFamily="2" charset="-78"/>
                <a:cs typeface="Cairo" pitchFamily="2" charset="-78"/>
              </a:rPr>
              <a:t>مثال</a:t>
            </a:r>
            <a:r>
              <a:rPr lang="ar-EG" sz="1600" dirty="0">
                <a:latin typeface="Cairo" pitchFamily="2" charset="-78"/>
                <a:cs typeface="Cairo" pitchFamily="2" charset="-78"/>
              </a:rPr>
              <a:t>: </a:t>
            </a:r>
            <a:r>
              <a:rPr lang="en-US" sz="1600" dirty="0">
                <a:latin typeface="Cairo" pitchFamily="2" charset="-78"/>
                <a:cs typeface="Cairo" pitchFamily="2" charset="-78"/>
              </a:rPr>
              <a:t>P3-Wadha-L61</a:t>
            </a:r>
            <a:endParaRPr lang="ar-EG" sz="1600" dirty="0">
              <a:latin typeface="Cairo" pitchFamily="2" charset="-78"/>
              <a:cs typeface="Cairo" pitchFamily="2" charset="-78"/>
            </a:endParaRPr>
          </a:p>
        </p:txBody>
      </p:sp>
      <p:pic>
        <p:nvPicPr>
          <p:cNvPr id="44" name="Picture 3" descr="D:\Work\Hayssam\Eduka3D\2x\Artboard 11Vector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11667"/>
            <a:ext cx="1024106" cy="76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24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1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975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Work\Hayssam\Eduka3D\2x\Artboard 3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36" y="-72959"/>
            <a:ext cx="2145478" cy="130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Work\Hayssam\Eduka3D\2x\Artboard 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333" y="-82682"/>
            <a:ext cx="1313558" cy="130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Work\Hayssam\Eduka3D\2x\Artboard 9Vector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6096000"/>
            <a:ext cx="4267200" cy="55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91200" y="61722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iro SemiBold" pitchFamily="2" charset="-78"/>
                <a:cs typeface="Cairo SemiBold" pitchFamily="2" charset="-78"/>
              </a:rPr>
              <a:t>www.eduka3d.com</a:t>
            </a:r>
            <a:endParaRPr lang="en-US" sz="2400" dirty="0">
              <a:solidFill>
                <a:schemeClr val="bg1"/>
              </a:solidFill>
              <a:latin typeface="Cairo SemiBold" pitchFamily="2" charset="-78"/>
              <a:cs typeface="Cairo SemiBold" pitchFamily="2" charset="-78"/>
            </a:endParaRPr>
          </a:p>
        </p:txBody>
      </p:sp>
      <p:pic>
        <p:nvPicPr>
          <p:cNvPr id="1029" name="Picture 5" descr="D:\Work\Hayssam\Eduka3D\2x\Artboard 10Vector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808"/>
            <a:ext cx="5791200" cy="102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04800" y="438090"/>
            <a:ext cx="3135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000" dirty="0">
                <a:solidFill>
                  <a:srgbClr val="4186C7"/>
                </a:solidFill>
                <a:latin typeface="Cairo Bold" pitchFamily="2" charset="-78"/>
                <a:cs typeface="Cairo Bold" pitchFamily="2" charset="-78"/>
              </a:rPr>
              <a:t>طرق حفظ ملف </a:t>
            </a:r>
            <a:r>
              <a:rPr lang="ar-EG" sz="2000" dirty="0" smtClean="0">
                <a:solidFill>
                  <a:srgbClr val="4186C7"/>
                </a:solidFill>
                <a:latin typeface="Cairo Bold" pitchFamily="2" charset="-78"/>
                <a:cs typeface="Cairo Bold" pitchFamily="2" charset="-78"/>
              </a:rPr>
              <a:t>التصميم</a:t>
            </a:r>
            <a:endParaRPr lang="en-US" dirty="0">
              <a:solidFill>
                <a:srgbClr val="4186C7"/>
              </a:solidFill>
              <a:latin typeface="Cairo SemiBold" pitchFamily="2" charset="-78"/>
              <a:cs typeface="Cairo SemiBold" pitchFamily="2" charset="-78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95326" y="1275484"/>
            <a:ext cx="7534274" cy="477116"/>
            <a:chOff x="742686" y="2127402"/>
            <a:chExt cx="7558216" cy="577698"/>
          </a:xfrm>
        </p:grpSpPr>
        <p:sp>
          <p:nvSpPr>
            <p:cNvPr id="42" name="Rounded Rectangle 41"/>
            <p:cNvSpPr/>
            <p:nvPr/>
          </p:nvSpPr>
          <p:spPr>
            <a:xfrm>
              <a:off x="1210893" y="2209800"/>
              <a:ext cx="6650467" cy="495300"/>
            </a:xfrm>
            <a:prstGeom prst="roundRect">
              <a:avLst/>
            </a:prstGeom>
            <a:solidFill>
              <a:srgbClr val="4186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42686" y="2127402"/>
              <a:ext cx="7558216" cy="572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EG" b="1" dirty="0" smtClean="0">
                  <a:solidFill>
                    <a:srgbClr val="D8D4BA"/>
                  </a:solidFill>
                  <a:latin typeface="Cairo" pitchFamily="2" charset="-78"/>
                  <a:cs typeface="Cairo" pitchFamily="2" charset="-78"/>
                </a:rPr>
                <a:t>الطريقة الثانية: </a:t>
              </a:r>
              <a:r>
                <a:rPr lang="ar-EG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حفظ الملف بصيغة </a:t>
              </a:r>
              <a:r>
                <a:rPr lang="en-US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STL</a:t>
              </a:r>
              <a:r>
                <a:rPr lang="en-US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 </a:t>
              </a:r>
              <a:r>
                <a:rPr lang="ar-EG" dirty="0" smtClean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 للتحضير </a:t>
              </a:r>
              <a:r>
                <a:rPr lang="ar-EG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للطباعة ثلاثية </a:t>
              </a:r>
              <a:r>
                <a:rPr lang="ar-EG" dirty="0" smtClean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الأبعاد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57" y="1875521"/>
            <a:ext cx="6796043" cy="40087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D:\Work\Hayssam\Eduka3D\2x\Artboard 11Vector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11667"/>
            <a:ext cx="1024106" cy="76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24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2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65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Work\Hayssam\Eduka3D\2x\Artboard 3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36" y="-72959"/>
            <a:ext cx="2145478" cy="130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Work\Hayssam\Eduka3D\2x\Artboard 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333" y="-82682"/>
            <a:ext cx="1313558" cy="130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Work\Hayssam\Eduka3D\2x\Artboard 9Vector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6096000"/>
            <a:ext cx="4267200" cy="55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91200" y="61722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iro SemiBold" pitchFamily="2" charset="-78"/>
                <a:cs typeface="Cairo SemiBold" pitchFamily="2" charset="-78"/>
              </a:rPr>
              <a:t>www.eduka3d.com</a:t>
            </a:r>
            <a:endParaRPr lang="en-US" sz="2400" dirty="0">
              <a:solidFill>
                <a:schemeClr val="bg1"/>
              </a:solidFill>
              <a:latin typeface="Cairo SemiBold" pitchFamily="2" charset="-78"/>
              <a:cs typeface="Cairo SemiBold" pitchFamily="2" charset="-78"/>
            </a:endParaRPr>
          </a:p>
        </p:txBody>
      </p:sp>
      <p:pic>
        <p:nvPicPr>
          <p:cNvPr id="1029" name="Picture 5" descr="D:\Work\Hayssam\Eduka3D\2x\Artboard 10Vector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808"/>
            <a:ext cx="5791200" cy="102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04800" y="438090"/>
            <a:ext cx="3135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000" dirty="0">
                <a:solidFill>
                  <a:srgbClr val="4186C7"/>
                </a:solidFill>
                <a:latin typeface="Cairo Bold" pitchFamily="2" charset="-78"/>
                <a:cs typeface="Cairo Bold" pitchFamily="2" charset="-78"/>
              </a:rPr>
              <a:t>طرق حفظ ملف </a:t>
            </a:r>
            <a:r>
              <a:rPr lang="ar-EG" sz="2000" dirty="0" smtClean="0">
                <a:solidFill>
                  <a:srgbClr val="4186C7"/>
                </a:solidFill>
                <a:latin typeface="Cairo Bold" pitchFamily="2" charset="-78"/>
                <a:cs typeface="Cairo Bold" pitchFamily="2" charset="-78"/>
              </a:rPr>
              <a:t>التصميم</a:t>
            </a:r>
            <a:endParaRPr lang="en-US" dirty="0">
              <a:solidFill>
                <a:srgbClr val="4186C7"/>
              </a:solidFill>
              <a:latin typeface="Cairo SemiBold" pitchFamily="2" charset="-78"/>
              <a:cs typeface="Cairo SemiBold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43" y="1228923"/>
            <a:ext cx="7620285" cy="3657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1F71F16-4AC8-4174-B70C-B6E3A1760AC5}"/>
              </a:ext>
            </a:extLst>
          </p:cNvPr>
          <p:cNvSpPr txBox="1"/>
          <p:nvPr/>
        </p:nvSpPr>
        <p:spPr>
          <a:xfrm>
            <a:off x="2502825" y="5105400"/>
            <a:ext cx="4202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1600" b="1" dirty="0">
                <a:latin typeface="Cairo" pitchFamily="2" charset="-78"/>
                <a:cs typeface="Cairo" pitchFamily="2" charset="-78"/>
              </a:rPr>
              <a:t>الآن تم حفظ ملف التصميم بصيغتين </a:t>
            </a:r>
            <a:r>
              <a:rPr lang="en-US" sz="1600" b="1" dirty="0" err="1">
                <a:latin typeface="Cairo" pitchFamily="2" charset="-78"/>
                <a:cs typeface="Cairo" pitchFamily="2" charset="-78"/>
              </a:rPr>
              <a:t>ab</a:t>
            </a:r>
            <a:r>
              <a:rPr lang="en-US" sz="1600" b="1" dirty="0">
                <a:latin typeface="Cairo" pitchFamily="2" charset="-78"/>
                <a:cs typeface="Cairo" pitchFamily="2" charset="-78"/>
              </a:rPr>
              <a:t> </a:t>
            </a:r>
            <a:r>
              <a:rPr lang="ar-EG" sz="1600" b="1" dirty="0">
                <a:latin typeface="Cairo" pitchFamily="2" charset="-78"/>
                <a:cs typeface="Cairo" pitchFamily="2" charset="-78"/>
              </a:rPr>
              <a:t>و </a:t>
            </a:r>
            <a:r>
              <a:rPr lang="en-US" sz="1600" b="1" dirty="0">
                <a:latin typeface="Cairo" pitchFamily="2" charset="-78"/>
                <a:cs typeface="Cairo" pitchFamily="2" charset="-78"/>
              </a:rPr>
              <a:t>STL</a:t>
            </a:r>
            <a:endParaRPr lang="ar-EG" sz="1600" b="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AF0341B-66C1-B787-A98D-057DA9F979E5}"/>
              </a:ext>
            </a:extLst>
          </p:cNvPr>
          <p:cNvSpPr txBox="1"/>
          <p:nvPr/>
        </p:nvSpPr>
        <p:spPr>
          <a:xfrm>
            <a:off x="3946855" y="5638800"/>
            <a:ext cx="1338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EG" b="1" dirty="0" smtClean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شكرا </a:t>
            </a:r>
            <a:r>
              <a:rPr lang="ar-EG" b="1" dirty="0">
                <a:solidFill>
                  <a:srgbClr val="4186C7"/>
                </a:solidFill>
                <a:latin typeface="Cairo" pitchFamily="2" charset="-78"/>
                <a:cs typeface="Cairo" pitchFamily="2" charset="-78"/>
              </a:rPr>
              <a:t>لكم</a:t>
            </a:r>
          </a:p>
        </p:txBody>
      </p:sp>
      <p:pic>
        <p:nvPicPr>
          <p:cNvPr id="3075" name="Picture 3" descr="D:\Work\Hayssam\Eduka3D\2x\Artboard 11Vector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11667"/>
            <a:ext cx="1024106" cy="76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24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3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070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87</Words>
  <Application>Microsoft Office PowerPoint</Application>
  <PresentationFormat>On-screen Show 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Esacc</dc:creator>
  <cp:lastModifiedBy>Esacc</cp:lastModifiedBy>
  <cp:revision>37</cp:revision>
  <dcterms:created xsi:type="dcterms:W3CDTF">2006-08-16T00:00:00Z</dcterms:created>
  <dcterms:modified xsi:type="dcterms:W3CDTF">2024-11-10T19:53:24Z</dcterms:modified>
</cp:coreProperties>
</file>